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71" r:id="rId3"/>
    <p:sldId id="259" r:id="rId4"/>
    <p:sldId id="268" r:id="rId5"/>
    <p:sldId id="260" r:id="rId6"/>
    <p:sldId id="262" r:id="rId7"/>
    <p:sldId id="264" r:id="rId8"/>
    <p:sldId id="270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25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29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487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324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073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10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28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799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1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5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9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21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01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62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8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BF5A85C-37CB-4723-AFFF-6AAA3ECBFB5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2B734DC-A0FA-4F64-AD44-8E6006A21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08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6531" y="2271713"/>
            <a:ext cx="11075469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«Нижнекамский индустриальный техникум»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021" y="1634836"/>
            <a:ext cx="6284487" cy="47133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135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22">
        <p14:vortex dir="r"/>
      </p:transition>
    </mc:Choice>
    <mc:Fallback xmlns="">
      <p:transition spd="slow" advTm="50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65684" y="1945967"/>
            <a:ext cx="873973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работы с электричеством немало рабочих профессий. По-другому и быть не может: нет такой отрасли в народном хозяйстве, в которой бы не использовались электрические приборы. А они, как и всякая техника, требуют обслуживания и время от времени выходят из строя. Именно поэтому, как только человечество начало использовать электроэнергию, появилась профессия электромонтера.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65684" y="433137"/>
            <a:ext cx="8874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Электромонтер по ремонту и обслуживанию электрооборудования (по отраслям)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28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2940">
        <p14:vortex dir="r"/>
      </p:transition>
    </mc:Choice>
    <mc:Fallback xmlns="">
      <p:transition spd="slow" advTm="29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84" y="1713554"/>
            <a:ext cx="4081113" cy="35635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34145" y="6289964"/>
            <a:ext cx="1537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66070" y="192909"/>
            <a:ext cx="6096000" cy="69249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Электромонтер (электрик) - это представитель рабочей профессии, который тем или иным образом связан с починкой электрических приборов и инфраструктуры. Именно он заменяет сгоревшую проводку, счетчики, меняет розетки и выключатели, чинит электроплиты и ещё массу иных устройств. Хотя такое понимание работы электромонтера, разумеется, является упрощенным. Обслуживают они и подстанции, и станции радиооборудования, и телевизионные системы, и линии телефонной связи, чинят охранно-пожарные организации. Одним словом, специализаций у электромонтеров очень много, а именно - порядка 40 направлений. Так или иначе выделяют электромонтеров по обслуживанию систем и устройств, а также электромонтеров по ремонту. В первом случае специалист осматривает сети, проводит диагностику, меняет изношенные компоненты в случае надобности. Во втором - занимается устранением аварий или каких-либо мелких неисправностей.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250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9717">
        <p14:vortex dir="r"/>
      </p:transition>
    </mc:Choice>
    <mc:Fallback xmlns="">
      <p:transition spd="slow" advTm="97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4421" y="772207"/>
            <a:ext cx="979851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места работы хороший электромонтер всегда должен помнить об опасности электричества, так что ему необходимо соблюдать технику безопасности.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наиважнейшее условие работы специалиста, хотя, разумеется, далеко не единственное. Помимо всего прочего работа с электричеством требует немалых теоретических познаний - по меньшей мере базовый школьный курс физики (электродинамика) и химии. Сюда же следует добавить знания по метрологии, электроэнергетике, умение пользоваться контрольно-измерительными приборами и, разумеется, разбираться в устройстве и схемах электросетей.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35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866">
        <p14:vortex dir="r"/>
      </p:transition>
    </mc:Choice>
    <mc:Fallback xmlns="">
      <p:transition spd="slow" advTm="108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92" y="1121372"/>
            <a:ext cx="4856236" cy="42476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28574" y="476479"/>
            <a:ext cx="45736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Освоить профессию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Нижнекамском индустриальном техникуме. Электромонтер должен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знания по физике, математике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черчению.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устройство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технические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принципы действия обслуживаемых приборов, датчиков. Понимать виды и причины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правила ремонта оборудования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04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3956">
        <p14:vortex dir="r"/>
      </p:transition>
    </mc:Choice>
    <mc:Fallback xmlns="">
      <p:transition spd="slow" advTm="139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532" y="355674"/>
            <a:ext cx="8162352" cy="4599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894621" y="5269686"/>
            <a:ext cx="8433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оборудование позволяет всем студентам освоить данную профессию и стать востребованным на рынке труда.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848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229">
        <p14:vortex dir="r"/>
      </p:transition>
    </mc:Choice>
    <mc:Fallback xmlns="">
      <p:transition spd="slow" advTm="122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83" y="180108"/>
            <a:ext cx="7689272" cy="53617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579418" y="5902036"/>
            <a:ext cx="1005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мастерские оснащены в соответствии со стандартами ФГОС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95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119">
        <p14:vortex dir="r"/>
      </p:transition>
    </mc:Choice>
    <mc:Fallback xmlns="">
      <p:transition spd="slow" advTm="71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75696" y="308008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2400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электромонтера </a:t>
            </a:r>
            <a:endParaRPr lang="ru-RU" sz="2400" dirty="0" smtClean="0">
              <a:solidFill>
                <a:srgbClr val="3131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</a:t>
            </a:r>
            <a:r>
              <a:rPr lang="ru-RU" sz="2400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могла пожаловаться на недостаток вакансий. Если взглянуть на любой из сайтов по поиску работы, то можно обнаружить несколько десятков рабочих предложений для электромонтеров в любом городе. Как правило, большая часть вакансий касается работы на предприятиях. Средняя зарплата электромонтеров сильно скачет в зависимости от отрасли. На предприятиях, занимающихся обслуживанием контрольно-измерительных приборов и автоматики, например, предлагают до 60 тысяч рублей. В иных организациях зарплата может составлять от </a:t>
            </a:r>
            <a:r>
              <a:rPr lang="ru-RU" sz="2400" dirty="0" smtClean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400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 smtClean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sz="2400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916" y="2462507"/>
            <a:ext cx="3792353" cy="3301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8168" y="539015"/>
            <a:ext cx="36961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Вакансии </a:t>
            </a:r>
            <a:r>
              <a:rPr lang="ru-RU" sz="2800" b="1" dirty="0">
                <a:solidFill>
                  <a:srgbClr val="3131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электромонтеров на рынке труда</a:t>
            </a:r>
            <a:endParaRPr lang="ru-RU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758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866">
        <p14:vortex dir="r"/>
      </p:transition>
    </mc:Choice>
    <mc:Fallback xmlns="">
      <p:transition spd="slow" advTm="108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flipH="1">
            <a:off x="2306465" y="5379065"/>
            <a:ext cx="8031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хочешь добиться успеха в будущем, то приходи к нам. Мы даем хороший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старт!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345" y="644893"/>
            <a:ext cx="5823283" cy="4223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60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866">
        <p14:vortex dir="r"/>
      </p:transition>
    </mc:Choice>
    <mc:Fallback xmlns="">
      <p:transition spd="slow" advTm="108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545</TotalTime>
  <Words>469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Corbel</vt:lpstr>
      <vt:lpstr>Times New Roman</vt:lpstr>
      <vt:lpstr>Параллакс</vt:lpstr>
      <vt:lpstr>     ГАПОУ «Нижнекамский индустриальный техникум»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ГАПОУ «Нижнекамский индустриальный техникум»   «Электромонтер по ремонту и обслуживанию электрооборудования  (по отраслям)» </dc:title>
  <dc:creator>RePack by Diakov</dc:creator>
  <cp:lastModifiedBy>Ландыш</cp:lastModifiedBy>
  <cp:revision>20</cp:revision>
  <dcterms:created xsi:type="dcterms:W3CDTF">2020-04-16T10:26:26Z</dcterms:created>
  <dcterms:modified xsi:type="dcterms:W3CDTF">2020-04-20T08:22:45Z</dcterms:modified>
</cp:coreProperties>
</file>